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a0LbAEgphD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3384375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Who would you invite over to your house? </a:t>
            </a:r>
            <a:br>
              <a:rPr lang="en-GB" dirty="0" smtClean="0"/>
            </a:br>
            <a:r>
              <a:rPr lang="en-GB" dirty="0" smtClean="0"/>
              <a:t>A: A street cleaner</a:t>
            </a:r>
            <a:br>
              <a:rPr lang="en-GB" dirty="0" smtClean="0"/>
            </a:br>
            <a:r>
              <a:rPr lang="en-GB" dirty="0" smtClean="0"/>
              <a:t>B: A judge</a:t>
            </a:r>
            <a:br>
              <a:rPr lang="en-GB" dirty="0" smtClean="0"/>
            </a:br>
            <a:r>
              <a:rPr lang="en-GB" dirty="0" smtClean="0"/>
              <a:t>C: A teacher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Autofit/>
          </a:bodyPr>
          <a:lstStyle/>
          <a:p>
            <a:pPr algn="r"/>
            <a:r>
              <a:rPr lang="en-GB" sz="8000" dirty="0" smtClean="0"/>
              <a:t>WHY? 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Do you think that you judge people based on their job? 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563888" y="58416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https://www.youtube.com/watch?v=a0LbAEgphDc</a:t>
            </a:r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" t="21778" r="37504" b="25759"/>
          <a:stretch/>
        </p:blipFill>
        <p:spPr bwMode="auto">
          <a:xfrm>
            <a:off x="539552" y="2132856"/>
            <a:ext cx="543907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2413338"/>
            <a:ext cx="2160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Watch this clip and see what other people did.  </a:t>
            </a:r>
          </a:p>
          <a:p>
            <a:endParaRPr lang="en-GB" sz="2400" dirty="0">
              <a:latin typeface="Comic Sans MS" pitchFamily="66" charset="0"/>
            </a:endParaRPr>
          </a:p>
          <a:p>
            <a:r>
              <a:rPr lang="en-GB" sz="2400" dirty="0" smtClean="0">
                <a:latin typeface="Comic Sans MS" pitchFamily="66" charset="0"/>
              </a:rPr>
              <a:t>Are you surprised?  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690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UNIT: ????</a:t>
            </a:r>
            <a:endParaRPr lang="en-GB" dirty="0"/>
          </a:p>
        </p:txBody>
      </p:sp>
      <p:sp>
        <p:nvSpPr>
          <p:cNvPr id="5" name="Cloud Callout 4"/>
          <p:cNvSpPr/>
          <p:nvPr/>
        </p:nvSpPr>
        <p:spPr>
          <a:xfrm>
            <a:off x="3203848" y="2276872"/>
            <a:ext cx="4392488" cy="3528392"/>
          </a:xfrm>
          <a:prstGeom prst="cloudCallout">
            <a:avLst>
              <a:gd name="adj1" fmla="val -41335"/>
              <a:gd name="adj2" fmla="val 6681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Based on the starter, what is our new unit about?  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28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Success?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9361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create our own fantasy life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6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Use the pathways document to create </a:t>
            </a:r>
            <a:r>
              <a:rPr lang="en-GB" dirty="0" smtClean="0"/>
              <a:t>your </a:t>
            </a:r>
            <a:r>
              <a:rPr lang="en-GB" dirty="0" smtClean="0"/>
              <a:t>fantasy 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4618856" cy="38492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Consider: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Career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Education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Family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Relationships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Travel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Other achievements e.g. hobbies, interests, possessions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5" t="22917" r="25994" b="13487"/>
          <a:stretch/>
        </p:blipFill>
        <p:spPr bwMode="auto">
          <a:xfrm>
            <a:off x="5580112" y="1988840"/>
            <a:ext cx="313943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51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SHARE YOUR FANTASY LIVES: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Remember to: </a:t>
            </a:r>
          </a:p>
          <a:p>
            <a:pPr marL="0" indent="0">
              <a:buNone/>
            </a:pPr>
            <a:endParaRPr lang="en-GB" u="sng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Listen respectfully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Take people’s dreams seriously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Don’t make personal comments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82119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16</TotalTime>
  <Words>111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Who would you invite over to your house?  A: A street cleaner B: A judge C: A teacher</vt:lpstr>
      <vt:lpstr>Do you think that you judge people based on their job?  </vt:lpstr>
      <vt:lpstr>NEW UNIT: ????</vt:lpstr>
      <vt:lpstr>What is Success? </vt:lpstr>
      <vt:lpstr>Use the pathways document to create your fantasy life</vt:lpstr>
      <vt:lpstr>SHARE YOUR FANTASY LIVES: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would you invite over to your house?  A: A street cleaner B: A judge C: A teacher</dc:title>
  <dc:creator>Ms K. Mitchell</dc:creator>
  <cp:lastModifiedBy>Ms K. Mitchell</cp:lastModifiedBy>
  <cp:revision>5</cp:revision>
  <dcterms:created xsi:type="dcterms:W3CDTF">2017-01-20T10:28:53Z</dcterms:created>
  <dcterms:modified xsi:type="dcterms:W3CDTF">2017-12-04T11:05:31Z</dcterms:modified>
</cp:coreProperties>
</file>